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2" r:id="rId2"/>
    <p:sldId id="256" r:id="rId3"/>
    <p:sldId id="258" r:id="rId4"/>
    <p:sldId id="267" r:id="rId5"/>
    <p:sldId id="266" r:id="rId6"/>
    <p:sldId id="270" r:id="rId7"/>
    <p:sldId id="269" r:id="rId8"/>
    <p:sldId id="265" r:id="rId9"/>
    <p:sldId id="264" r:id="rId10"/>
    <p:sldId id="263" r:id="rId11"/>
    <p:sldId id="262" r:id="rId12"/>
    <p:sldId id="261" r:id="rId13"/>
    <p:sldId id="260" r:id="rId14"/>
    <p:sldId id="259" r:id="rId15"/>
    <p:sldId id="257" r:id="rId16"/>
    <p:sldId id="271" r:id="rId17"/>
  </p:sldIdLst>
  <p:sldSz cx="9906000" cy="6858000" type="A4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290" y="-10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5A839-3721-46EB-A983-D36DC95C031A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F77C3-8548-4850-B92F-7B3A23E10A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425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F77C3-8548-4850-B92F-7B3A23E10A0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95300" y="990600"/>
            <a:ext cx="8039100" cy="51355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a_AlgeriusRough" pitchFamily="82" charset="-52"/>
              </a:rPr>
              <a:t>ФИЗКУЛ ЬТМИНУТКИ</a:t>
            </a:r>
            <a:endParaRPr lang="ru-RU" sz="4800" b="1" dirty="0">
              <a:solidFill>
                <a:srgbClr val="FF0000"/>
              </a:solidFill>
              <a:latin typeface="a_AlgeriusRough" pitchFamily="82" charset="-52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7650" y="457200"/>
            <a:ext cx="8591550" cy="624840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Владелец\Desktop\Pictures\смайлики\Анимашки о школе\5147001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2743200"/>
            <a:ext cx="2438400" cy="194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95300" y="1143001"/>
            <a:ext cx="4838700" cy="498316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Раз – на цыпочки подняться.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Надо всем, друзья, размяться.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2 – нагнулись до земли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И не раз, раза три.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3 – руками помахали.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Наши рученьки устали.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На 4 – руки в боки.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Дружно делаем подскоки.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5 – присели раза два.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6 – за парты нам пора.</a:t>
            </a:r>
          </a:p>
          <a:p>
            <a:pPr algn="ctr"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7650" y="228600"/>
            <a:ext cx="9493250" cy="647700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C:\Users\Владелец\Desktop\Pictures\фоны презентаций\ПСИХОЛОГУ\194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524000"/>
            <a:ext cx="3124200" cy="3527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95300" y="1066801"/>
            <a:ext cx="4533900" cy="5059364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Бабочка-красавица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Всем нам очень нравится!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Раз – росинкою умылась,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2 – к цветочку наклонилась,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3 – почистила сапожки,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4, 5 – махнула мошке,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6 – лапками подрыгала,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7 – быстренько попрыгала,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8 – платьице расправила,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9 – </a:t>
            </a:r>
            <a:r>
              <a:rPr lang="ru-RU" dirty="0" err="1" smtClean="0">
                <a:solidFill>
                  <a:srgbClr val="C00000"/>
                </a:solidFill>
              </a:rPr>
              <a:t>причёсочку</a:t>
            </a:r>
            <a:r>
              <a:rPr lang="ru-RU" dirty="0" smtClean="0">
                <a:solidFill>
                  <a:srgbClr val="C00000"/>
                </a:solidFill>
              </a:rPr>
              <a:t> поправила, 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10 – полетела. </a:t>
            </a:r>
          </a:p>
          <a:p>
            <a:pPr algn="ctr"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7650" y="228600"/>
            <a:ext cx="9493250" cy="647700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C:\Users\Владелец\Desktop\Pictures\фоны презентаций\смайлики\4a276b7a83687f3f2ee61311e06d651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219200"/>
            <a:ext cx="2286000" cy="2228850"/>
          </a:xfrm>
          <a:prstGeom prst="rect">
            <a:avLst/>
          </a:prstGeom>
          <a:noFill/>
        </p:spPr>
      </p:pic>
      <p:pic>
        <p:nvPicPr>
          <p:cNvPr id="7" name="Picture 2" descr="C:\Users\Владелец\Desktop\Pictures\фоны презентаций\смайлики\4a276b7a83687f3f2ee61311e06d651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92073">
            <a:off x="5024083" y="4190252"/>
            <a:ext cx="2286000" cy="2228850"/>
          </a:xfrm>
          <a:prstGeom prst="rect">
            <a:avLst/>
          </a:prstGeom>
          <a:noFill/>
        </p:spPr>
      </p:pic>
      <p:pic>
        <p:nvPicPr>
          <p:cNvPr id="11267" name="Picture 3" descr="C:\Users\Владелец\Desktop\Pictures\фоны презентаций\смайлики\76425d9ef1469edf41fcec872f0630c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68565">
            <a:off x="7052361" y="255953"/>
            <a:ext cx="1760537" cy="1828800"/>
          </a:xfrm>
          <a:prstGeom prst="rect">
            <a:avLst/>
          </a:prstGeom>
          <a:noFill/>
        </p:spPr>
      </p:pic>
      <p:pic>
        <p:nvPicPr>
          <p:cNvPr id="11268" name="Picture 4" descr="C:\Users\Владелец\Desktop\Pictures\фоны презентаций\смайлики\c64eb7970eb562c7768005891142bfae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4572000"/>
            <a:ext cx="1828800" cy="1771650"/>
          </a:xfrm>
          <a:prstGeom prst="rect">
            <a:avLst/>
          </a:prstGeom>
          <a:noFill/>
        </p:spPr>
      </p:pic>
      <p:pic>
        <p:nvPicPr>
          <p:cNvPr id="11269" name="Picture 5" descr="C:\Users\Владелец\Desktop\Pictures\фоны презентаций\смайлики\1049_babochkiz_narod_ru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791295">
            <a:off x="6938566" y="2225307"/>
            <a:ext cx="2011363" cy="2136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67200" y="1219200"/>
            <a:ext cx="5067300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Лист на веточке сидел.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Во все стороны глядел: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Так глядел и так глядел.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Потом взял и полетел.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Вправо, влево,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Вверх и вниз,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И на кустике повис.</a:t>
            </a:r>
          </a:p>
          <a:p>
            <a:pPr algn="ctr">
              <a:buNone/>
            </a:pP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7650" y="228600"/>
            <a:ext cx="9493250" cy="647700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C:\Users\Владелец\Desktop\Pictures\фоны презентаций\смайлики\g230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710166">
            <a:off x="2181789" y="581590"/>
            <a:ext cx="1817687" cy="1817687"/>
          </a:xfrm>
          <a:prstGeom prst="rect">
            <a:avLst/>
          </a:prstGeom>
          <a:noFill/>
        </p:spPr>
      </p:pic>
      <p:pic>
        <p:nvPicPr>
          <p:cNvPr id="7" name="Picture 2" descr="C:\Users\Владелец\Desktop\Pictures\фоны презентаций\смайлики\g230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710166">
            <a:off x="505390" y="2486589"/>
            <a:ext cx="1817687" cy="1817687"/>
          </a:xfrm>
          <a:prstGeom prst="rect">
            <a:avLst/>
          </a:prstGeom>
          <a:noFill/>
        </p:spPr>
      </p:pic>
      <p:pic>
        <p:nvPicPr>
          <p:cNvPr id="8" name="Picture 2" descr="C:\Users\Владелец\Desktop\Pictures\фоны презентаций\смайлики\g230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710166">
            <a:off x="2410391" y="3553390"/>
            <a:ext cx="1817687" cy="1817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67200" y="457200"/>
            <a:ext cx="49911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Отправляемся, друзья,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в страну Фантазия.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 теперь не мальчики,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маленькие зайчики.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Прыг-скок, прыг-скок.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Прыгай прямо, прыгай в бок.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 теперь не девочки,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рыженькие белочки.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ветки – прыг,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ветку – скок.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сорвись, смотри, дружок.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сейчас вы муравьи.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Надо листик взять с земли.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Наклонились дружно разом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подняли листик сразу.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Пошутили, посмеялись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Вдруг за партой оказались.</a:t>
            </a:r>
          </a:p>
          <a:p>
            <a:pPr algn="ctr">
              <a:buNone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7650" y="228600"/>
            <a:ext cx="9493250" cy="647700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 descr="C:\Users\Владелец\Desktop\Pictures\фоны презентаций\ПСИХОЛОГУ\37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76400"/>
            <a:ext cx="3276600" cy="3908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81000" y="381000"/>
            <a:ext cx="54483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нам весна в село пришла.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Земля проснулась ото сна.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Глаз открыла, потянулась,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Подмигнула, улыбнулась.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Веточками покачала,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Листиками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пошуршала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Травками пошевелила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травой лицо умыла.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Руки в боки уперла.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Ногу вправо отвела.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Покачалась так немного.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Думает: «Работы много.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Хватит спать, пора вставать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Пора работу начинать».</a:t>
            </a:r>
          </a:p>
          <a:p>
            <a:pPr algn="ctr">
              <a:buNone/>
            </a:pP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7650" y="228600"/>
            <a:ext cx="9493250" cy="647700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Владелец\Desktop\Pictures\фоны презентаций\lnfwall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828800"/>
            <a:ext cx="4160309" cy="3535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733800" y="533400"/>
            <a:ext cx="54483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Улыбнулось солнышко.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Поманило лучиком.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Выбегайте быстренько.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улице лучше.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Посмотри на солнышко.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Посмотри на веточку.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Полюбуйся бабочкой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её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расцветочкой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Наклонись к цветочкам,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Рассмотри букашку.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не рви гвоздику,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не рви ромашку.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уже и солнышко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нами, друг, прощается.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Солнце наработалось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спать отправляется.</a:t>
            </a:r>
          </a:p>
          <a:p>
            <a:pPr algn="ctr">
              <a:buNone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7650" y="228600"/>
            <a:ext cx="9493250" cy="647700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Владелец\Desktop\Pictures\фоны презентаций\www.img-box.ru_45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0"/>
            <a:ext cx="4343400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0" name="Picture 2" descr="C:\Users\Владелец\Desktop\Pictures\фоны презентаций\ПСИХОЛОГУ\8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819400"/>
            <a:ext cx="2003425" cy="2155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14400" y="609600"/>
            <a:ext cx="57150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   Сначала все удивились, 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Потом глубоко возмутились.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Обиделись, но не на всех. 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обидой все отвернулись,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мышь на крупу все надулись.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вдруг опечалились все.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Поникли печальные плечи,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глазах опечаленный вечер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слезы вот -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вот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побегут.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 тут лучик солнца украдкой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щечке скользнул нежно - гладкой.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всё засветилось вокруг. 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 радости все улыбнулись.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будто от сна все очнулись.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Запрыгали и закричали: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Ура! Мы веселыми стали!</a:t>
            </a:r>
          </a:p>
          <a:p>
            <a:pPr>
              <a:buNone/>
            </a:pP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7650" y="228600"/>
            <a:ext cx="9493250" cy="647700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5" name="Picture 3" descr="C:\Users\Владелец\Desktop\Pictures\фоны презентаций\ПСИХОЛОГУ\195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486400" y="1066800"/>
            <a:ext cx="4267200" cy="5127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95300" y="1600201"/>
            <a:ext cx="6896100" cy="45259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На зарядку солнышко поднимает нас.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Поднимаем руки мы по команде «раз»,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А над ними весело шелестит листва.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Опускаем руки мы по команде «два».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Пошагать придётся нам – выше голова!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Мы шагаем весело в ногу «раз» и «два».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Наблюдай за птичками, головой верти.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Вот зарядка кончилась. 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Сядь и отдохни.</a:t>
            </a:r>
          </a:p>
          <a:p>
            <a:pPr algn="ctr"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7650" y="228600"/>
            <a:ext cx="9493250" cy="647700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Владелец\Desktop\Pictures\смайлики\Анимация природа и погода\1192783528_1192647151_solnyshko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566975">
            <a:off x="7899221" y="289266"/>
            <a:ext cx="1714500" cy="1725613"/>
          </a:xfrm>
          <a:prstGeom prst="rect">
            <a:avLst/>
          </a:prstGeom>
          <a:noFill/>
        </p:spPr>
      </p:pic>
      <p:pic>
        <p:nvPicPr>
          <p:cNvPr id="2051" name="Picture 3" descr="C:\Users\Владелец\Desktop\Pictures\смайлики\Анимация природа и погода\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4267200"/>
            <a:ext cx="1831975" cy="2133600"/>
          </a:xfrm>
          <a:prstGeom prst="rect">
            <a:avLst/>
          </a:prstGeom>
          <a:noFill/>
        </p:spPr>
      </p:pic>
      <p:pic>
        <p:nvPicPr>
          <p:cNvPr id="2052" name="Picture 4" descr="C:\Users\Владелец\Desktop\Pictures\смайлики\butterfly1-1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5486400"/>
            <a:ext cx="1028700" cy="1028700"/>
          </a:xfrm>
          <a:prstGeom prst="rect">
            <a:avLst/>
          </a:prstGeom>
          <a:noFill/>
        </p:spPr>
      </p:pic>
      <p:pic>
        <p:nvPicPr>
          <p:cNvPr id="10" name="Picture 4" descr="C:\Users\Владелец\Desktop\Pictures\смайлики\butterfly1-1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5410200"/>
            <a:ext cx="1028700" cy="1028700"/>
          </a:xfrm>
          <a:prstGeom prst="rect">
            <a:avLst/>
          </a:prstGeom>
          <a:noFill/>
        </p:spPr>
      </p:pic>
      <p:pic>
        <p:nvPicPr>
          <p:cNvPr id="2053" name="Picture 5" descr="C:\Users\Владелец\Desktop\Pictures\смайлики\6ab9367a8a65a344580181067b652d0d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0" y="304800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181600" y="1143000"/>
            <a:ext cx="41529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Мы пошли с тобой в лесок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И увидели грибок.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Раз грибок, два грибок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И набрали кузовок.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А как птичка-то поёт!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Восхищается народ.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Вон река неглубока.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Мы поплаваем пока.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Брасом, кролем. Хорошо!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Вот и день уже прошёл!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7650" y="228600"/>
            <a:ext cx="9493250" cy="6477000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Владелец\Desktop\Pictures\смайлики\29d430cc91e219c80f5a220f37824afd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581400"/>
            <a:ext cx="2819400" cy="2536825"/>
          </a:xfrm>
          <a:prstGeom prst="rect">
            <a:avLst/>
          </a:prstGeom>
          <a:noFill/>
        </p:spPr>
      </p:pic>
      <p:pic>
        <p:nvPicPr>
          <p:cNvPr id="3075" name="Picture 3" descr="C:\Users\Владелец\Desktop\Pictures\смайлики\Анимация природа и погода\110562e9273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-152400"/>
            <a:ext cx="3429000" cy="3440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295400" y="381000"/>
            <a:ext cx="46482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Прыгай ножка по дорожке. 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Прыгай и другая.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 девчонки и мальчишки 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классе отдыхают.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Побежали все трусцой, 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дружный бег на месте.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теперь наклон большой, 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поклонились вместе.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Руки вверх, глубокий вдох.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Руки опустили.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теперь ещё разок 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повторили.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Отдохнули? Хорошо! 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теперь за дело.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Вот и день уже прошёл. 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Время пролетело.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7650" y="228600"/>
            <a:ext cx="9493250" cy="6477000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 descr="C:\Users\Владелец\Desktop\Pictures\смайлики\image_1281209170510408769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828800"/>
            <a:ext cx="2819400" cy="4243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495800" y="1219200"/>
            <a:ext cx="49911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Паровозик:  «</a:t>
            </a:r>
            <a:r>
              <a:rPr lang="ru-RU" dirty="0" err="1" smtClean="0">
                <a:solidFill>
                  <a:srgbClr val="002060"/>
                </a:solidFill>
              </a:rPr>
              <a:t>Чук-чук-чук</a:t>
            </a:r>
            <a:r>
              <a:rPr lang="ru-RU" dirty="0" smtClean="0">
                <a:solidFill>
                  <a:srgbClr val="002060"/>
                </a:solidFill>
              </a:rPr>
              <a:t>».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Повезёт нас всех на юг.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Там мы будем отдыхать,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Плавать, бегать, загорать.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Отдохнули мы с тобой,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А теперь пора домой.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Паровозик: «</a:t>
            </a:r>
            <a:r>
              <a:rPr lang="ru-RU" dirty="0" err="1" smtClean="0">
                <a:solidFill>
                  <a:srgbClr val="002060"/>
                </a:solidFill>
              </a:rPr>
              <a:t>Чук-чук-чук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Возвращаемся, мой друг.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7650" y="228600"/>
            <a:ext cx="9493250" cy="6477000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Users\Владелец\Desktop\Pictures\фоны презентаций\ПСИХОЛОГУ\апва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95400"/>
            <a:ext cx="3589337" cy="3954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09600" y="838200"/>
            <a:ext cx="44958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Весна пришла! Встаём, друзья!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 ждёт-торопит улица.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Шагаем дружно: ты и я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не будем хмуриться.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птицы с юга к нам летят.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Букашки пробудились.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Деревья листьями шумят.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звери оживились.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Танцует лес, танцует луг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мы с тобою кружимся.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хорошо весной вокруг!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природой мы подружимся.</a:t>
            </a:r>
          </a:p>
          <a:p>
            <a:pPr algn="ctr">
              <a:buNone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7650" y="228600"/>
            <a:ext cx="9493250" cy="6477000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8" name="Picture 4" descr="C:\Users\Владелец\Desktop\Pictures\фоны презентаций\1225578407_xfjt_2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447800"/>
            <a:ext cx="4267200" cy="3448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8458200" y="4495800"/>
            <a:ext cx="838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343400" y="1066800"/>
            <a:ext cx="49911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Муравей не отдыхает.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За день много успевает: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Наклониться, подтянуться,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Перепрыгнуть, изогнуться,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Пробежать и повернуться,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Перелезть и развернуться,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Проползти и увернуться,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Чтоб на месте не споткнуться.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Так весь день. Назад - вперёд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И совсем не устаёт.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       </a:t>
            </a:r>
          </a:p>
          <a:p>
            <a:pPr algn="ctr">
              <a:buNone/>
            </a:pP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7650" y="228600"/>
            <a:ext cx="9493250" cy="6477000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C:\Users\Владелец\Desktop\Pictures\фоны презентаций\ПСИХОЛОГУ\щгшщщ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76400"/>
            <a:ext cx="2857500" cy="3222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95600" y="457200"/>
            <a:ext cx="49911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Ёжик серенький бежит.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Видит палочка лежит.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Ёж нагнулся, палку взял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 и дальше побежал.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болото, а по ней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Ёжик с палочкой своей.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Прыг – скок, прыг – скок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Перебрался на песок.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Дальше ёжик наш бежит.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Птенчик жалобно пищит.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Ёжик птенчика берёт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 гнездо его кладёт.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Лапкой птичкам помахал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домою побежал.</a:t>
            </a:r>
          </a:p>
          <a:p>
            <a:pPr algn="ctr">
              <a:buNone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7650" y="228600"/>
            <a:ext cx="9493250" cy="6477000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C:\Users\Владелец\Desktop\Pictures\фоны презентаций\ПСИХОЛОГУ\197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2209800"/>
            <a:ext cx="2917825" cy="2971800"/>
          </a:xfrm>
          <a:prstGeom prst="rect">
            <a:avLst/>
          </a:prstGeom>
          <a:noFill/>
        </p:spPr>
      </p:pic>
      <p:pic>
        <p:nvPicPr>
          <p:cNvPr id="8195" name="Picture 3" descr="C:\Users\Владелец\Desktop\Pictures\фоны презентаций\ПСИХОЛОГУ\196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2057400"/>
            <a:ext cx="2613025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09600" y="3124200"/>
            <a:ext cx="8801100" cy="30019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Раз, 2, 3, 4, 5 – начинаем в мяч играть.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Правой, левой набиваем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И в ворота забиваем.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Чтоб в ворота мяч забить,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Надо очень ловким быть.</a:t>
            </a:r>
          </a:p>
          <a:p>
            <a:pPr algn="ctr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7650" y="228600"/>
            <a:ext cx="9493250" cy="6477000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C:\Users\Владелец\Desktop\Pictures\фоны презентаций\ПСИХОЛОГУ\thumb_illustration~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304800"/>
            <a:ext cx="3200400" cy="2933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785</Words>
  <Application>Microsoft Office PowerPoint</Application>
  <PresentationFormat>Лист A4 (210x297 мм)</PresentationFormat>
  <Paragraphs>163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User</cp:lastModifiedBy>
  <cp:revision>12</cp:revision>
  <dcterms:created xsi:type="dcterms:W3CDTF">2010-09-26T12:12:01Z</dcterms:created>
  <dcterms:modified xsi:type="dcterms:W3CDTF">2017-11-28T16:08:49Z</dcterms:modified>
  <cp:contentStatus/>
</cp:coreProperties>
</file>