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9" r:id="rId5"/>
    <p:sldId id="265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332656"/>
            <a:ext cx="7951912" cy="1944216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</a:rPr>
              <a:t>Возрастные особенности учащихся 4-го класса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699792" y="5517232"/>
            <a:ext cx="4392488" cy="1008112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МБОУ «СШ №13»</a:t>
            </a: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Егоров Максим Евгеньевич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151216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Каждый родитель желает вырастить своего ребенка здоровым, умным, счастливым и успешным…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924944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dirty="0"/>
          </a:p>
          <a:p>
            <a:pPr algn="r">
              <a:spcBef>
                <a:spcPts val="0"/>
              </a:spcBef>
              <a:buNone/>
            </a:pPr>
            <a:endParaRPr lang="ru-RU" dirty="0"/>
          </a:p>
          <a:p>
            <a:pPr algn="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Знание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возрастных</a:t>
            </a:r>
          </a:p>
          <a:p>
            <a:pPr algn="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особенностей ребенка,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поможет понять поступки и</a:t>
            </a:r>
          </a:p>
          <a:p>
            <a:pPr algn="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поведение ребенка,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во время помочь справиться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 трудностями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Учебная деятельность.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9269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Рубеж 3-4-х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классов  характеризуется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некоторым снижением интереса к учебе в школе и самому процессу обучения. Это выражается в недовольстве школой в целом и обязательным ее посещением, нежелании выполнять дома учебные задания, в нарушении правил поведения в школе. Такие негативные проявления свойственны многим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ученикам.</a:t>
            </a:r>
          </a:p>
          <a:p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В связи с этим родителям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необходимо контролировать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выполнение домашнего задания, 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проявлять заинтересованность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в учебной деятельности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ребенка. Ребенок не осознает, что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учится для себя.</a:t>
            </a:r>
          </a:p>
        </p:txBody>
      </p:sp>
      <p:pic>
        <p:nvPicPr>
          <p:cNvPr id="6" name="Picture 8" descr="http://www.avers-edu.ru/s/school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218280">
            <a:off x="5367626" y="3000490"/>
            <a:ext cx="2819904" cy="2819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64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7026" y="1094254"/>
            <a:ext cx="63367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В это время активно </a:t>
            </a:r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</a:rPr>
              <a:t>развивается воля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ребенка. Он учится сдерживать свои непосредственные импульсы, учитывать желания других людей. Начинают развиваться произвольные внимание и память. Внимание зависит не только от воли ребенка, но и от его темперамента, и многим детям по-прежнему трудно сохранять сосредоточенность в течение занятий. Устойчивость внимания снижается к концу дня, недели, учебной четверти, после длительных </a:t>
            </a:r>
          </a:p>
          <a:p>
            <a:pPr lvl="0">
              <a:buNone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    заболеваний.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lvl="0">
              <a:buNone/>
            </a:pP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 связи с этим важно, чтобы у ребенка был режим.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5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836712"/>
            <a:ext cx="64087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У детей 10 лет появляются логические рассуждения, т.к. завершается переход от наглядно-образного мышления к словесно-логическому. Но рассуждать абстрактно ребенок ещё не может, ему необходима опора на образы и примеры.</a:t>
            </a:r>
          </a:p>
          <a:p>
            <a:pPr>
              <a:buNone/>
            </a:pPr>
            <a:endParaRPr lang="ru-RU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 Образы и примеры в отношениях со сверстниками ребенок перенимает из семьи, от значимых близких. Как дружить, как выйти из конфликта, -все эти представления складываются у ребенка в семье. Если в семье при ребенке обсуждается  и осуждается поведение взрослых, то у ребенка не формируются авторитеты, ребенок никого не будет уважать.</a:t>
            </a:r>
            <a:endParaRPr lang="ru-RU" sz="2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Социальное развитие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2754" y="764704"/>
            <a:ext cx="87129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Общение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</a:rPr>
              <a:t>со сверстниками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</a:rPr>
              <a:t>начинает определять многие стороны личностного развития ребенка. В этом возрасте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</a:rPr>
              <a:t>ребенок 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стремится занять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</a:rPr>
              <a:t>определенное статусное 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положение в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</a:rPr>
              <a:t>классе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</a:rPr>
              <a:t>, формируется достаточно устойчивый статус ученика.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</a:rPr>
              <a:t>Именно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</a:rPr>
              <a:t>характер складывающихся взаимоотношений с товарищами, а не только его успехи в учебе и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</a:rPr>
              <a:t>отношения с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</a:rPr>
              <a:t>учителями, во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</a:rPr>
              <a:t>многом</a:t>
            </a:r>
          </a:p>
          <a:p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</a:rPr>
              <a:t>определяет </a:t>
            </a:r>
            <a:endParaRPr lang="ru-RU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эмоциональное </a:t>
            </a:r>
          </a:p>
          <a:p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самочувствие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</a:rPr>
              <a:t>ребенка.</a:t>
            </a:r>
            <a:br>
              <a:rPr lang="ru-RU" sz="2200" b="1" i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060847"/>
            <a:ext cx="78488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Ребенок начинает осознавать свою роль в семье,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понимать характер отношений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между родителями и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страдает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, если они его не удовлетворяют. В семье складывается базовая самооценка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0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4868" y="332656"/>
            <a:ext cx="8229600" cy="652934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</a:rPr>
              <a:t>Успешность в социальной жизни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843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Самооценка ребенка складывается из оценок значимых взрослых. Дайте ребенку положительную оценку личности, например: «Ты добрый, ты хороший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…»</a:t>
            </a:r>
          </a:p>
          <a:p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Давайте оценку поведению ребенка, а не личности ребенка, например: « У тебя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беспорядок на столе,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поэтому ты забыл пенал…» вместо: «Какой ты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несобранный…»</a:t>
            </a:r>
          </a:p>
          <a:p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Чтобы ребенок был успешен в отношениях со сверстниками, не критикуйте поступки других детей, не обвиняйте, - не разобравшись в ситуации, не спешите с выводами и оценками. Научите ребенка дружить!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Поддержите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его социальную активность! Дайте ребенку понимание, что дружба это умение принимать и отдавать.</a:t>
            </a:r>
          </a:p>
        </p:txBody>
      </p:sp>
    </p:spTree>
    <p:extLst>
      <p:ext uri="{BB962C8B-B14F-4D97-AF65-F5344CB8AC3E}">
        <p14:creationId xmlns:p14="http://schemas.microsoft.com/office/powerpoint/2010/main" val="24561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5 основных правил, что бы у ребёнка было желание учиться!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507288" cy="4137323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1. 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Контроль и поддержка. Заинтересованность родителей в учебе ребенка.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2. Положительные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установки. 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3. Любовь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родителей. (Безусловное принятие, ни с кем и никогда не сравнивать).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4. Приучение  к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режиму. (Развивает последовательность и самоконтроль). 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5. Выполнение установленных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правил.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257</TotalTime>
  <Words>514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Возрастные особенности учащихся 4-го класса</vt:lpstr>
      <vt:lpstr>Каждый родитель желает вырастить своего ребенка здоровым, умным, счастливым и успешным… </vt:lpstr>
      <vt:lpstr>Учебная деятельность.</vt:lpstr>
      <vt:lpstr>Презентация PowerPoint</vt:lpstr>
      <vt:lpstr>Презентация PowerPoint</vt:lpstr>
      <vt:lpstr> Социальное развитие                           </vt:lpstr>
      <vt:lpstr>Презентация PowerPoint</vt:lpstr>
      <vt:lpstr>Успешность в социальной жизни</vt:lpstr>
      <vt:lpstr>5 основных правил, что бы у ребёнка было желание учиться!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учащихся 4-го класса</dc:title>
  <dc:creator>User</dc:creator>
  <cp:lastModifiedBy>Пользователь</cp:lastModifiedBy>
  <cp:revision>18</cp:revision>
  <dcterms:created xsi:type="dcterms:W3CDTF">2014-07-06T16:13:40Z</dcterms:created>
  <dcterms:modified xsi:type="dcterms:W3CDTF">2017-09-08T08:44:19Z</dcterms:modified>
</cp:coreProperties>
</file>